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21063D-D21A-47E2-9968-CE56DC0B2CB0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E211D3-A1EA-4019-98A5-BD6FB155AD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Indoor Air Pollution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effects of what air pollution has on people and indoor surroundings.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Indoor air pollution can cause a variety of problems such as asthma, nausea, fatigue, and many respiratory diseases.</a:t>
            </a:r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r>
              <a:rPr lang="en-US" sz="2000" dirty="0" smtClean="0"/>
              <a:t>Indoor pollutants are also known to cause diseases such as cancer. </a:t>
            </a:r>
          </a:p>
          <a:p>
            <a:endParaRPr lang="en-US" sz="2000" dirty="0" smtClean="0"/>
          </a:p>
          <a:p>
            <a:r>
              <a:rPr lang="en-US" sz="2000" dirty="0" smtClean="0"/>
              <a:t>Examples of indoor air pollution are tobacco smoke, benzene, vinyl chloride, and asbestos.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Algerian" pitchFamily="82" charset="0"/>
              </a:rPr>
              <a:t>Did You Know?</a:t>
            </a:r>
            <a:endParaRPr lang="en-US" sz="48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600" dirty="0" smtClean="0"/>
              <a:t>There are </a:t>
            </a:r>
            <a:r>
              <a:rPr lang="en-US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 steps </a:t>
            </a:r>
            <a:r>
              <a:rPr lang="en-US" sz="1600" dirty="0" smtClean="0"/>
              <a:t>that can help you prevent air pollution.</a:t>
            </a:r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 Adequate Ventilation:</a:t>
            </a:r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 What’s In Your Air: </a:t>
            </a:r>
            <a:r>
              <a:rPr lang="en-US" sz="1600" dirty="0" smtClean="0"/>
              <a:t>You can’t see or smell every pollutant indoors, so knowing about what’s in your air ahead of time is an advantage and safety precaution for your living habits.</a:t>
            </a:r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and Altar Chemical Use: </a:t>
            </a:r>
            <a:r>
              <a:rPr lang="en-US" sz="1600" dirty="0" smtClean="0"/>
              <a:t>Many harmful chemicals are found in products such as cleaning items. Be cautious with the labels on these items. Be careful in what you bring into your home.</a:t>
            </a:r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More Sophisticated Furnace Filters: </a:t>
            </a:r>
            <a:r>
              <a:rPr lang="en-US" sz="1600" dirty="0" smtClean="0"/>
              <a:t> </a:t>
            </a:r>
            <a:r>
              <a:rPr lang="en-US" sz="1600" dirty="0" smtClean="0"/>
              <a:t>Having the air conditioning system cleaned thoroughly can reduce air pollution and increase the productivity of your system as well.</a:t>
            </a:r>
            <a:endParaRPr lang="en-US" sz="1600" dirty="0" smtClean="0"/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 an Electronic Air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Cleaner:  </a:t>
            </a:r>
            <a:r>
              <a:rPr lang="en-US" sz="1600" dirty="0" smtClean="0"/>
              <a:t>Offers significant breathing throughout the household. Cheap and inexpensive . Very low maintenance.</a:t>
            </a:r>
            <a:endParaRPr lang="en-US" sz="1600" dirty="0" smtClean="0"/>
          </a:p>
          <a:p>
            <a:pPr marL="452628" indent="-342900">
              <a:buAutoNum type="arabicPeriod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Indoor Air Pollution Naturally with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Houseplants: </a:t>
            </a:r>
            <a:r>
              <a:rPr lang="en-US" sz="1600" dirty="0" smtClean="0"/>
              <a:t>Plants do a great job removing toxins from the air and in the home.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Algerian" pitchFamily="82" charset="0"/>
              </a:rPr>
              <a:t>How To Reduce Indoor Air Pollution.</a:t>
            </a:r>
            <a:endParaRPr lang="en-US" sz="48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Combustion products – carbon monoxide</a:t>
            </a:r>
          </a:p>
          <a:p>
            <a:r>
              <a:rPr lang="en-US" sz="2000" dirty="0" smtClean="0"/>
              <a:t>Tobacco smoke</a:t>
            </a:r>
          </a:p>
          <a:p>
            <a:r>
              <a:rPr lang="en-US" sz="2000" dirty="0" smtClean="0"/>
              <a:t>Radon</a:t>
            </a:r>
          </a:p>
          <a:p>
            <a:r>
              <a:rPr lang="en-US" sz="2000" dirty="0" smtClean="0"/>
              <a:t>Asbestos</a:t>
            </a:r>
          </a:p>
          <a:p>
            <a:r>
              <a:rPr lang="en-US" sz="2000" dirty="0" smtClean="0"/>
              <a:t>Household products</a:t>
            </a:r>
          </a:p>
          <a:p>
            <a:r>
              <a:rPr lang="en-US" sz="2000" dirty="0" smtClean="0"/>
              <a:t>Lead-based paint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Types Of Pollution Found In Homes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Words>258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Indoor Air Pollution</vt:lpstr>
      <vt:lpstr>Did You Know?</vt:lpstr>
      <vt:lpstr>How To Reduce Indoor Air Pollution.</vt:lpstr>
      <vt:lpstr>Types Of Pollution Found In Homes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Air Pollution</dc:title>
  <dc:creator>Hazleton Area School District</dc:creator>
  <cp:lastModifiedBy>Hazleton Area School District</cp:lastModifiedBy>
  <cp:revision>9</cp:revision>
  <dcterms:created xsi:type="dcterms:W3CDTF">2010-02-01T19:02:34Z</dcterms:created>
  <dcterms:modified xsi:type="dcterms:W3CDTF">2010-02-03T19:34:11Z</dcterms:modified>
</cp:coreProperties>
</file>